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6.xml" ContentType="application/vnd.openxmlformats-officedocument.presentationml.notesSlide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70" r:id="rId2"/>
    <p:sldId id="263" r:id="rId3"/>
    <p:sldId id="264" r:id="rId4"/>
    <p:sldId id="257" r:id="rId5"/>
    <p:sldId id="258" r:id="rId6"/>
    <p:sldId id="259" r:id="rId7"/>
    <p:sldId id="265" r:id="rId8"/>
    <p:sldId id="266" r:id="rId9"/>
    <p:sldId id="267" r:id="rId10"/>
    <p:sldId id="268" r:id="rId11"/>
    <p:sldId id="269" r:id="rId12"/>
    <p:sldId id="262" r:id="rId13"/>
  </p:sldIdLst>
  <p:sldSz cx="12192000" cy="6858000"/>
  <p:notesSz cx="7102475" cy="9388475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udi" initials="J" lastIdx="1" clrIdx="0"/>
  <p:cmAuthor id="1" name="Leonard, Michelle" initials="LM" lastIdx="3" clrIdx="1">
    <p:extLst>
      <p:ext uri="{19B8F6BF-5375-455C-9EA6-DF929625EA0E}">
        <p15:presenceInfo xmlns:p15="http://schemas.microsoft.com/office/powerpoint/2012/main" userId="S-1-5-21-544706172-3548370057-3434151342-20150" providerId="AD"/>
      </p:ext>
    </p:extLst>
  </p:cmAuthor>
  <p:cmAuthor id="2" name="Priscilla Deng" initials="PD" lastIdx="7" clrIdx="2">
    <p:extLst>
      <p:ext uri="{19B8F6BF-5375-455C-9EA6-DF929625EA0E}">
        <p15:presenceInfo xmlns:p15="http://schemas.microsoft.com/office/powerpoint/2012/main" userId="S::PDeng@dpw.lacounty.gov::43b05439-0569-48fe-b21f-b63c4126315b" providerId="AD"/>
      </p:ext>
    </p:extLst>
  </p:cmAuthor>
  <p:cmAuthor id="3" name="Emperatriz Guerrero" initials="EG" lastIdx="2" clrIdx="3">
    <p:extLst>
      <p:ext uri="{19B8F6BF-5375-455C-9EA6-DF929625EA0E}">
        <p15:presenceInfo xmlns:p15="http://schemas.microsoft.com/office/powerpoint/2012/main" userId="S::EGuerrero@dpw.lacounty.gov::36637ceb-2660-403c-8178-0dec7a53e65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9391" autoAdjust="0"/>
  </p:normalViewPr>
  <p:slideViewPr>
    <p:cSldViewPr snapToGrid="0">
      <p:cViewPr varScale="1">
        <p:scale>
          <a:sx n="90" d="100"/>
          <a:sy n="90" d="100"/>
        </p:scale>
        <p:origin x="139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5B2D63-FC1E-465A-B296-926CE43C6765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6988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725" y="8916988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9ED95B-DD6A-4A77-B3FD-807DA8B67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253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984836A0-8E3B-47B3-BD40-03E624EBED39}" type="datetimeFigureOut">
              <a:rPr lang="en-US"/>
              <a:pPr/>
              <a:t>7/5/2023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38D409CC-054A-4A1D-8E29-B757AE9FEB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812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Final toolkit will contain detailed notes on each slide for Presenter to use.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D409CC-054A-4A1D-8E29-B757AE9FEBE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575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409CC-054A-4A1D-8E29-B757AE9FEBE5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5932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To discuss where bins are placed (</a:t>
            </a:r>
            <a:r>
              <a:rPr lang="en-US" dirty="0"/>
              <a:t>classroom, cafeteria, admin offices, public space, library</a:t>
            </a:r>
            <a:r>
              <a:rPr lang="en-US" dirty="0">
                <a:cs typeface="Calibri"/>
              </a:rPr>
              <a:t>), what goes in them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409CC-054A-4A1D-8E29-B757AE9FEBE5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2215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To discuss the bin placement (cafeteria and kitchen) and what goes in the bin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409CC-054A-4A1D-8E29-B757AE9FEBE5}" type="slidenum">
              <a:rPr lang="en-US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3421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To share pledge card, champion signup forms for cafeteria and classroom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409CC-054A-4A1D-8E29-B757AE9FEBE5}" type="slidenum">
              <a:rPr lang="en-US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3338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D409CC-054A-4A1D-8E29-B757AE9FEBE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538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229524"/>
            <a:ext cx="9144000" cy="1028276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34104-347D-4218-AED2-4A7C7AD3D851}" type="datetimeFigureOut">
              <a:rPr lang="en-US" smtClean="0"/>
              <a:pPr/>
              <a:t>7/5/2023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55AA4-0DFA-439E-9059-11485664541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ThreeOwls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72" y="4993255"/>
            <a:ext cx="3848308" cy="12088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262685D-2737-4F34-B369-244D4ADC97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3033542"/>
            <a:ext cx="12192000" cy="7909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1293DCD-AE8F-471F-8294-FF2921BABE5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458654" y="-1584"/>
            <a:ext cx="7274691" cy="303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09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34104-347D-4218-AED2-4A7C7AD3D851}" type="datetimeFigureOut">
              <a:rPr lang="en-US" smtClean="0"/>
              <a:pPr/>
              <a:t>7/5/2023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55AA4-0DFA-439E-9059-1148566454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195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34104-347D-4218-AED2-4A7C7AD3D851}" type="datetimeFigureOut">
              <a:rPr lang="en-US" smtClean="0"/>
              <a:pPr/>
              <a:t>7/5/2023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55AA4-0DFA-439E-9059-1148566454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578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34104-347D-4218-AED2-4A7C7AD3D851}" type="datetimeFigureOut">
              <a:rPr lang="en-US" smtClean="0"/>
              <a:pPr/>
              <a:t>7/5/2023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55AA4-0DFA-439E-9059-11485664541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ThreeOwls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6321" y="507754"/>
            <a:ext cx="2687602" cy="84424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25DD068-14AD-4A4C-80D2-E8B131B0660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097417"/>
            <a:ext cx="12192000" cy="790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420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34104-347D-4218-AED2-4A7C7AD3D851}" type="datetimeFigureOut">
              <a:rPr lang="en-US" smtClean="0"/>
              <a:pPr/>
              <a:t>7/5/2023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55AA4-0DFA-439E-9059-1148566454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100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34104-347D-4218-AED2-4A7C7AD3D851}" type="datetimeFigureOut">
              <a:rPr lang="en-US" smtClean="0"/>
              <a:pPr/>
              <a:t>7/5/2023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55AA4-0DFA-439E-9059-1148566454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649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34104-347D-4218-AED2-4A7C7AD3D851}" type="datetimeFigureOut">
              <a:rPr lang="en-US" smtClean="0"/>
              <a:pPr/>
              <a:t>7/5/2023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55AA4-0DFA-439E-9059-1148566454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406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34104-347D-4218-AED2-4A7C7AD3D851}" type="datetimeFigureOut">
              <a:rPr lang="en-US" smtClean="0"/>
              <a:pPr/>
              <a:t>7/5/2023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55AA4-0DFA-439E-9059-1148566454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748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34104-347D-4218-AED2-4A7C7AD3D851}" type="datetimeFigureOut">
              <a:rPr lang="en-US" smtClean="0"/>
              <a:pPr/>
              <a:t>7/5/2023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55AA4-0DFA-439E-9059-1148566454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942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34104-347D-4218-AED2-4A7C7AD3D851}" type="datetimeFigureOut">
              <a:rPr lang="en-US" smtClean="0"/>
              <a:pPr/>
              <a:t>7/5/2023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55AA4-0DFA-439E-9059-1148566454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714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34104-347D-4218-AED2-4A7C7AD3D851}" type="datetimeFigureOut">
              <a:rPr lang="en-US" smtClean="0"/>
              <a:pPr/>
              <a:t>7/5/2023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55AA4-0DFA-439E-9059-1148566454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637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75000"/>
              </a:schemeClr>
            </a:gs>
            <a:gs pos="100000">
              <a:schemeClr val="accent5">
                <a:lumMod val="5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C34104-347D-4218-AED2-4A7C7AD3D851}" type="datetimeFigureOut">
              <a:rPr lang="en-US" smtClean="0"/>
              <a:pPr/>
              <a:t>7/5/2023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F55AA4-0DFA-439E-9059-1148566454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32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f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14.png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229524"/>
            <a:ext cx="9144000" cy="623046"/>
          </a:xfrm>
        </p:spPr>
        <p:txBody>
          <a:bodyPr>
            <a:normAutofit/>
          </a:bodyPr>
          <a:lstStyle/>
          <a:p>
            <a:r>
              <a:rPr lang="en-US" sz="3600" dirty="0"/>
              <a:t>School Recycling Program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10C7C885-52A2-99CD-49D8-1483EA4301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3477" y="4665920"/>
            <a:ext cx="299085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4558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5E9B2-3BBA-4A26-9CCC-3DA5362CB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Parent involvement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D13D5C-B6C0-4E34-B609-7E3D83F7F2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Informational flyer for school events or fairs</a:t>
            </a:r>
          </a:p>
          <a:p>
            <a:r>
              <a:rPr lang="en-US" dirty="0">
                <a:cs typeface="Calibri"/>
              </a:rPr>
              <a:t>Signup to participate</a:t>
            </a:r>
          </a:p>
          <a:p>
            <a:r>
              <a:rPr lang="en-US" dirty="0">
                <a:cs typeface="Calibri"/>
              </a:rPr>
              <a:t>Subsequent parent meetings</a:t>
            </a:r>
            <a:endParaRPr lang="en-US" dirty="0"/>
          </a:p>
          <a:p>
            <a:pPr marL="0" indent="0">
              <a:buNone/>
            </a:pPr>
            <a:endParaRPr lang="en-US" dirty="0">
              <a:cs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322656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EA2EC-2E44-4BF1-A787-6189F2B86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Interdisciplinary lesson plans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5EE66F-BD68-47F2-9ABF-619FED0A17A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chemeClr val="bg1"/>
                </a:solidFill>
                <a:cs typeface="Calibri"/>
              </a:rPr>
              <a:t>(Placeholder for discussion with teachers to identify level of lesson planning detail)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F84602-E39B-86B5-50F9-4B124EC3C6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2831" y="2081359"/>
            <a:ext cx="5504498" cy="42342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391972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 dates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Soft launch &lt;date&gt; </a:t>
            </a:r>
          </a:p>
          <a:p>
            <a:r>
              <a:rPr lang="en-US" dirty="0"/>
              <a:t>Meeting &lt;date&gt;</a:t>
            </a:r>
          </a:p>
          <a:p>
            <a:r>
              <a:rPr lang="en-US" dirty="0"/>
              <a:t>Launch Week &lt;date&gt; </a:t>
            </a:r>
          </a:p>
          <a:p>
            <a:pPr lvl="1"/>
            <a:r>
              <a:rPr lang="en-US" dirty="0"/>
              <a:t>Assistance provided during Project Classroom time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6557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A79F7-C043-4DFF-9B4A-BDABAAD3E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Introductions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192BC-61D1-4791-92E5-54CAD0C1B2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County of Los Angeles</a:t>
            </a:r>
            <a:endParaRPr lang="en-US" dirty="0" err="1">
              <a:cs typeface="Calibri"/>
            </a:endParaRPr>
          </a:p>
          <a:p>
            <a:r>
              <a:rPr lang="en-US" dirty="0">
                <a:cs typeface="Calibri"/>
              </a:rPr>
              <a:t>Technical assistance team</a:t>
            </a:r>
          </a:p>
          <a:p>
            <a:r>
              <a:rPr lang="en-US" dirty="0">
                <a:cs typeface="Calibri"/>
              </a:rPr>
              <a:t>...Introduce yourself</a:t>
            </a:r>
          </a:p>
          <a:p>
            <a:endParaRPr lang="en-US" dirty="0">
              <a:cs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42062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D0F70-8935-4E61-B658-0B006FC7C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Smart Business Recycling Program 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F700F3-E0B6-485C-978F-4A4A1EFDA1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Provide technical assistance and support</a:t>
            </a:r>
          </a:p>
          <a:p>
            <a:r>
              <a:rPr lang="en-US" dirty="0">
                <a:cs typeface="Calibri"/>
              </a:rPr>
              <a:t>Develop educational resources</a:t>
            </a:r>
          </a:p>
          <a:p>
            <a:r>
              <a:rPr lang="en-US" dirty="0">
                <a:cs typeface="Calibri"/>
              </a:rPr>
              <a:t>Provide recycling bins</a:t>
            </a:r>
          </a:p>
          <a:p>
            <a:endParaRPr lang="en-US" dirty="0">
              <a:cs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D82296-C100-0FFE-110D-197D5ED21E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6820" y="1825625"/>
            <a:ext cx="2161271" cy="34127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40368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recycle?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/>
              <a:t>AB 341- Mandatory Commercial Recycling</a:t>
            </a:r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SB 1383 -  Short-Lived Climate Pollutant Reduction Strategy</a:t>
            </a:r>
          </a:p>
          <a:p>
            <a:r>
              <a:rPr lang="en-US" dirty="0">
                <a:cs typeface="Calibri"/>
              </a:rPr>
              <a:t>AB 827 – Solid Waste, Commercial and Organic Waste, and Recycling Bins</a:t>
            </a:r>
          </a:p>
          <a:p>
            <a:r>
              <a:rPr lang="en-US" dirty="0">
                <a:cs typeface="Calibri"/>
              </a:rPr>
              <a:t>AB 1276 – Reduction of Waste from Single-Use Articles and Expanded Polystyrene Products</a:t>
            </a:r>
            <a:endParaRPr lang="en-US" dirty="0"/>
          </a:p>
          <a:p>
            <a:r>
              <a:rPr lang="en-US" dirty="0"/>
              <a:t>Reduce hauling costs </a:t>
            </a:r>
            <a:endParaRPr lang="en-US" dirty="0">
              <a:cs typeface="Calibri"/>
            </a:endParaRPr>
          </a:p>
          <a:p>
            <a:r>
              <a:rPr lang="en-US" dirty="0"/>
              <a:t>Minimize materials sent to the landfill </a:t>
            </a:r>
          </a:p>
          <a:p>
            <a:r>
              <a:rPr lang="en-US" dirty="0"/>
              <a:t>Educate students about the environmental impacts of trash production </a:t>
            </a:r>
            <a:endParaRPr lang="en-US" dirty="0">
              <a:cs typeface="Calibri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63901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we expect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Increase diversion of materials from the landfill </a:t>
            </a:r>
          </a:p>
          <a:p>
            <a:r>
              <a:rPr lang="en-US" dirty="0"/>
              <a:t>Encourage student participation in the program</a:t>
            </a:r>
            <a:endParaRPr lang="en-US" dirty="0">
              <a:cs typeface="Calibri"/>
            </a:endParaRPr>
          </a:p>
          <a:p>
            <a:r>
              <a:rPr lang="en-US" dirty="0"/>
              <a:t>Educate about the</a:t>
            </a:r>
            <a:r>
              <a:rPr lang="en-US" dirty="0">
                <a:cs typeface="Calibri"/>
              </a:rPr>
              <a:t> benefits to the environment </a:t>
            </a:r>
            <a:endParaRPr lang="en-US"/>
          </a:p>
          <a:p>
            <a:r>
              <a:rPr lang="en-US" dirty="0">
                <a:cs typeface="Calibri"/>
              </a:rPr>
              <a:t>Decrease disposal costs</a:t>
            </a:r>
          </a:p>
          <a:p>
            <a:r>
              <a:rPr lang="en-US" dirty="0">
                <a:cs typeface="Calibri"/>
              </a:rPr>
              <a:t>Improve staff efficiencies </a:t>
            </a:r>
          </a:p>
          <a:p>
            <a:endParaRPr lang="en-US" dirty="0"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5FF310-482B-4601-A71D-4F69CBC110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0638" y="3168501"/>
            <a:ext cx="3694663" cy="276446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69589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New blue recycling bins placed in                                                classrooms, office, and school common areas</a:t>
            </a:r>
          </a:p>
          <a:p>
            <a:r>
              <a:rPr lang="en-US" dirty="0">
                <a:cs typeface="Calibri"/>
              </a:rPr>
              <a:t>New green organic waste bins for cafeteria                                                  front and back of house</a:t>
            </a:r>
            <a:endParaRPr lang="en-US" dirty="0"/>
          </a:p>
          <a:p>
            <a:r>
              <a:rPr lang="en-US" dirty="0"/>
              <a:t>Student pledge to participate </a:t>
            </a:r>
          </a:p>
          <a:p>
            <a:r>
              <a:rPr lang="en-US" dirty="0"/>
              <a:t>Parent involvement with green team </a:t>
            </a:r>
          </a:p>
          <a:p>
            <a:r>
              <a:rPr lang="en-US" dirty="0"/>
              <a:t>Interdisciplinary lesson plans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74B776-185C-A22B-1B73-34DED67BAF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3882" y="1825625"/>
            <a:ext cx="2969918" cy="38058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10080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34AD5-545F-4848-8DE0-523093F84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Blue bin recycling 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583B74-1C06-47A1-8DE8-26B53430EB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5377" y="365125"/>
            <a:ext cx="3448049" cy="5456940"/>
          </a:xfrm>
          <a:prstGeom prst="rect">
            <a:avLst/>
          </a:prstGeom>
        </p:spPr>
      </p:pic>
      <p:pic>
        <p:nvPicPr>
          <p:cNvPr id="10" name="Picture 9" descr="A close up of a blue cup&#10;&#10;Description automatically generated">
            <a:extLst>
              <a:ext uri="{FF2B5EF4-FFF2-40B4-BE49-F238E27FC236}">
                <a16:creationId xmlns:a16="http://schemas.microsoft.com/office/drawing/2014/main" id="{67B55E6F-2892-43B5-A878-59DF826EE7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584" y="1894239"/>
            <a:ext cx="3448050" cy="37242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62956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69CB0-1D4D-4652-8065-43527C857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145" y="290584"/>
            <a:ext cx="10515600" cy="1325563"/>
          </a:xfrm>
        </p:spPr>
        <p:txBody>
          <a:bodyPr/>
          <a:lstStyle/>
          <a:p>
            <a:r>
              <a:rPr lang="en-US" dirty="0">
                <a:cs typeface="Calibri Light"/>
              </a:rPr>
              <a:t>Green bin organic waste recycling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3147626-7993-4FAF-A1DC-8FBF4A1390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6776" y="255180"/>
            <a:ext cx="3621732" cy="55820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049F3A7-FBC4-4C76-9152-C5CF27D1F0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4303" y="1669311"/>
            <a:ext cx="4641844" cy="41679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071292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4EB45-D4C5-4C11-9531-72C58CFD4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Student pledge 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FE9309-0B16-4C96-8B45-0C739817ED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I will recycle in the classroom</a:t>
            </a:r>
            <a:endParaRPr lang="en-US" dirty="0"/>
          </a:p>
          <a:p>
            <a:pPr>
              <a:buFont typeface="Arial"/>
            </a:pPr>
            <a:r>
              <a:rPr lang="en-US" dirty="0">
                <a:cs typeface="Calibri"/>
              </a:rPr>
              <a:t>I will recycle in the cafeteria</a:t>
            </a:r>
          </a:p>
          <a:p>
            <a:pPr>
              <a:buFont typeface="Arial"/>
            </a:pPr>
            <a:r>
              <a:rPr lang="en-US" dirty="0">
                <a:cs typeface="Calibri"/>
              </a:rPr>
              <a:t>I would like to be a classroom recycling champion </a:t>
            </a:r>
            <a:endParaRPr lang="en-US" dirty="0"/>
          </a:p>
          <a:p>
            <a:pPr>
              <a:buFont typeface="Arial"/>
            </a:pPr>
            <a:r>
              <a:rPr lang="en-US" dirty="0">
                <a:cs typeface="Calibri"/>
              </a:rPr>
              <a:t>I would like to volunteer during lunch as                                     a cafeteria compost champion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3FB3B9-2F67-447A-9F41-7941BE18FF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2236" y="365125"/>
            <a:ext cx="2856989" cy="38081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52EDD0E-F17E-F524-CF14-28AC70A038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77775" y="1921068"/>
            <a:ext cx="2738737" cy="368345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9573226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1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2510</TotalTime>
  <Words>329</Words>
  <Application>Microsoft Office PowerPoint</Application>
  <PresentationFormat>Widescreen</PresentationFormat>
  <Paragraphs>57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Introductions</vt:lpstr>
      <vt:lpstr>Smart Business Recycling Program </vt:lpstr>
      <vt:lpstr>Why recycle? </vt:lpstr>
      <vt:lpstr>What we expect </vt:lpstr>
      <vt:lpstr>Program Overview</vt:lpstr>
      <vt:lpstr>Blue bin recycling </vt:lpstr>
      <vt:lpstr>Green bin organic waste recycling</vt:lpstr>
      <vt:lpstr>Student pledge </vt:lpstr>
      <vt:lpstr>Parent involvement</vt:lpstr>
      <vt:lpstr>Interdisciplinary lesson plans</vt:lpstr>
      <vt:lpstr>Event dates 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Christa Rhea</dc:creator>
  <cp:lastModifiedBy>Emperatriz Guerrero</cp:lastModifiedBy>
  <cp:revision>118</cp:revision>
  <dcterms:created xsi:type="dcterms:W3CDTF">2018-01-10T06:44:51Z</dcterms:created>
  <dcterms:modified xsi:type="dcterms:W3CDTF">2023-07-05T18:07:08Z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172343A7-35C9-4716-98A8-566ABBBA0CF3</vt:lpwstr>
  </property>
  <property fmtid="{D5CDD505-2E9C-101B-9397-08002B2CF9AE}" pid="3" name="ArticulatePath">
    <vt:lpwstr>Teacher Meeting</vt:lpwstr>
  </property>
</Properties>
</file>